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1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828" autoAdjust="0"/>
    <p:restoredTop sz="91705" autoAdjust="0"/>
  </p:normalViewPr>
  <p:slideViewPr>
    <p:cSldViewPr>
      <p:cViewPr varScale="1">
        <p:scale>
          <a:sx n="95" d="100"/>
          <a:sy n="95" d="100"/>
        </p:scale>
        <p:origin x="288" y="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D1BA7-BB87-40C8-BDA2-78C1AB2CAB71}" type="datetimeFigureOut">
              <a:rPr lang="zh-CN" altLang="en-US" smtClean="0"/>
              <a:t>2019.2.28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6AC89-CBB3-4F2E-9E2C-9301C2DC73F0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副标题 2">
            <a:extLst>
              <a:ext uri="{FF2B5EF4-FFF2-40B4-BE49-F238E27FC236}">
                <a16:creationId xmlns:a16="http://schemas.microsoft.com/office/drawing/2014/main" id="{A194187B-7344-42CE-AAB2-692B71DF52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8" name="标题 1">
            <a:extLst>
              <a:ext uri="{FF2B5EF4-FFF2-40B4-BE49-F238E27FC236}">
                <a16:creationId xmlns:a16="http://schemas.microsoft.com/office/drawing/2014/main" id="{B1F5A17A-4D72-413A-B85B-80071E7B32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zh-CN" altLang="en-US" dirty="0"/>
              <a:t>单击处编辑母版标题样式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D1BA7-BB87-40C8-BDA2-78C1AB2CAB71}" type="datetimeFigureOut">
              <a:rPr lang="zh-CN" altLang="en-US" smtClean="0"/>
              <a:t>2019.2.28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6AC89-CBB3-4F2E-9E2C-9301C2DC73F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D1BA7-BB87-40C8-BDA2-78C1AB2CAB71}" type="datetimeFigureOut">
              <a:rPr lang="zh-CN" altLang="en-US" smtClean="0"/>
              <a:t>2019.2.28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6AC89-CBB3-4F2E-9E2C-9301C2DC73F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/>
              <a:t>——</a:t>
            </a:r>
            <a:r>
              <a:rPr lang="zh-CN" altLang="en-US" dirty="0"/>
              <a:t>水果篇</a:t>
            </a:r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看图学英语</a:t>
            </a:r>
          </a:p>
        </p:txBody>
      </p:sp>
    </p:spTree>
    <p:extLst>
      <p:ext uri="{BB962C8B-B14F-4D97-AF65-F5344CB8AC3E}">
        <p14:creationId xmlns:p14="http://schemas.microsoft.com/office/powerpoint/2010/main" val="385693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48064" y="1461561"/>
            <a:ext cx="2530624" cy="29374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方正少儿简体" pitchFamily="65" charset="-122"/>
                <a:ea typeface="方正少儿简体" pitchFamily="65" charset="-122"/>
              </a:rPr>
              <a:t>草莓</a:t>
            </a:r>
            <a:endParaRPr lang="en-US" altLang="zh-CN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方正少儿简体" pitchFamily="65" charset="-122"/>
              <a:ea typeface="方正少儿简体" pitchFamily="65" charset="-122"/>
            </a:endParaRPr>
          </a:p>
          <a:p>
            <a:endParaRPr lang="en-US" altLang="zh-CN" sz="1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方正少儿简体" pitchFamily="65" charset="-122"/>
              <a:ea typeface="方正少儿简体" pitchFamily="65" charset="-122"/>
            </a:endParaRPr>
          </a:p>
          <a:p>
            <a:endParaRPr lang="en-US" altLang="zh-CN" sz="1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方正少儿简体" pitchFamily="65" charset="-122"/>
              <a:ea typeface="方正少儿简体" pitchFamily="65" charset="-122"/>
            </a:endParaRPr>
          </a:p>
          <a:p>
            <a:endParaRPr lang="en-US" altLang="zh-CN" sz="1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方正少儿简体" pitchFamily="65" charset="-122"/>
              <a:ea typeface="方正少儿简体" pitchFamily="65" charset="-122"/>
            </a:endParaRPr>
          </a:p>
          <a:p>
            <a:endParaRPr lang="en-US" altLang="zh-CN" sz="1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方正少儿简体" pitchFamily="65" charset="-122"/>
              <a:ea typeface="方正少儿简体" pitchFamily="65" charset="-122"/>
            </a:endParaRPr>
          </a:p>
          <a:p>
            <a:endParaRPr lang="en-US" altLang="zh-CN" sz="1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方正少儿简体" pitchFamily="65" charset="-122"/>
              <a:ea typeface="方正少儿简体" pitchFamily="65" charset="-122"/>
            </a:endParaRPr>
          </a:p>
          <a:p>
            <a:endParaRPr lang="en-US" altLang="zh-CN" sz="1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方正少儿简体" pitchFamily="65" charset="-122"/>
              <a:ea typeface="方正少儿简体" pitchFamily="65" charset="-122"/>
            </a:endParaRPr>
          </a:p>
          <a:p>
            <a:endParaRPr lang="en-US" altLang="zh-CN" sz="1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方正少儿简体" pitchFamily="65" charset="-122"/>
              <a:ea typeface="方正少儿简体" pitchFamily="65" charset="-122"/>
            </a:endParaRPr>
          </a:p>
          <a:p>
            <a:endParaRPr lang="en-US" altLang="zh-CN" sz="1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方正少儿简体" pitchFamily="65" charset="-122"/>
              <a:ea typeface="方正少儿简体" pitchFamily="65" charset="-122"/>
            </a:endParaRPr>
          </a:p>
          <a:p>
            <a:endParaRPr lang="en-US" altLang="zh-CN" sz="1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方正少儿简体" pitchFamily="65" charset="-122"/>
              <a:ea typeface="方正少儿简体" pitchFamily="65" charset="-122"/>
            </a:endParaRPr>
          </a:p>
          <a:p>
            <a:pPr marL="0" indent="0">
              <a:buNone/>
            </a:pPr>
            <a:r>
              <a:rPr lang="zh-CN" altLang="en-US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方正少儿简体" pitchFamily="65" charset="-122"/>
                <a:ea typeface="方正少儿简体" pitchFamily="65" charset="-122"/>
              </a:rPr>
              <a:t>香蕉</a:t>
            </a:r>
            <a:endParaRPr lang="en-US" altLang="zh-CN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方正少儿简体" pitchFamily="65" charset="-122"/>
              <a:ea typeface="方正少儿简体" pitchFamily="65" charset="-122"/>
            </a:endParaRPr>
          </a:p>
          <a:p>
            <a:endParaRPr lang="en-US" altLang="zh-CN" sz="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方正少儿简体" pitchFamily="65" charset="-122"/>
              <a:ea typeface="方正少儿简体" pitchFamily="65" charset="-122"/>
            </a:endParaRPr>
          </a:p>
          <a:p>
            <a:pPr marL="0" indent="0">
              <a:buNone/>
            </a:pPr>
            <a:r>
              <a:rPr lang="zh-CN" altLang="en-US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方正少儿简体" pitchFamily="65" charset="-122"/>
                <a:ea typeface="方正少儿简体" pitchFamily="65" charset="-122"/>
              </a:rPr>
              <a:t>橙子</a:t>
            </a:r>
            <a:endParaRPr lang="en-US" altLang="zh-CN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方正少儿简体" pitchFamily="65" charset="-122"/>
              <a:ea typeface="方正少儿简体" pitchFamily="65" charset="-122"/>
            </a:endParaRPr>
          </a:p>
          <a:p>
            <a:pPr marL="0" indent="0">
              <a:buNone/>
            </a:pPr>
            <a:endParaRPr lang="en-US" altLang="zh-CN" sz="5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方正少儿简体" pitchFamily="65" charset="-122"/>
              <a:ea typeface="方正少儿简体" pitchFamily="65" charset="-122"/>
            </a:endParaRPr>
          </a:p>
          <a:p>
            <a:pPr marL="0" indent="0">
              <a:buNone/>
            </a:pPr>
            <a:endParaRPr lang="en-US" altLang="zh-CN" sz="5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方正少儿简体" pitchFamily="65" charset="-122"/>
              <a:ea typeface="方正少儿简体" pitchFamily="65" charset="-122"/>
            </a:endParaRPr>
          </a:p>
          <a:p>
            <a:pPr marL="0" indent="0">
              <a:buNone/>
            </a:pPr>
            <a:endParaRPr lang="en-US" altLang="zh-CN" sz="5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方正少儿简体" pitchFamily="65" charset="-122"/>
              <a:ea typeface="方正少儿简体" pitchFamily="65" charset="-122"/>
            </a:endParaRPr>
          </a:p>
          <a:p>
            <a:pPr marL="0" indent="0">
              <a:buNone/>
            </a:pPr>
            <a:r>
              <a:rPr lang="zh-CN" altLang="en-US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方正少儿简体" pitchFamily="65" charset="-122"/>
                <a:ea typeface="方正少儿简体" pitchFamily="65" charset="-122"/>
              </a:rPr>
              <a:t>苹果</a:t>
            </a:r>
          </a:p>
          <a:p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17" y="0"/>
            <a:ext cx="4254385" cy="5214325"/>
          </a:xfrm>
          <a:prstGeom prst="rect">
            <a:avLst/>
          </a:prstGeom>
        </p:spPr>
      </p:pic>
      <p:sp>
        <p:nvSpPr>
          <p:cNvPr id="5" name="圆角矩形 4"/>
          <p:cNvSpPr/>
          <p:nvPr/>
        </p:nvSpPr>
        <p:spPr>
          <a:xfrm>
            <a:off x="4355976" y="1398588"/>
            <a:ext cx="3182938" cy="647700"/>
          </a:xfrm>
          <a:prstGeom prst="roundRect">
            <a:avLst>
              <a:gd name="adj" fmla="val 50000"/>
            </a:avLst>
          </a:prstGeom>
          <a:noFill/>
          <a:ln>
            <a:solidFill>
              <a:srgbClr val="5E8A0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6" name="椭圆 5"/>
          <p:cNvSpPr/>
          <p:nvPr/>
        </p:nvSpPr>
        <p:spPr>
          <a:xfrm>
            <a:off x="3960689" y="1398588"/>
            <a:ext cx="647700" cy="647700"/>
          </a:xfrm>
          <a:prstGeom prst="ellipse">
            <a:avLst/>
          </a:prstGeom>
          <a:solidFill>
            <a:srgbClr val="87B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28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</a:t>
            </a:r>
            <a:endParaRPr lang="zh-CN" altLang="en-US" sz="2800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4355976" y="2184401"/>
            <a:ext cx="3182938" cy="647700"/>
          </a:xfrm>
          <a:prstGeom prst="roundRect">
            <a:avLst>
              <a:gd name="adj" fmla="val 50000"/>
            </a:avLst>
          </a:prstGeom>
          <a:noFill/>
          <a:ln>
            <a:solidFill>
              <a:srgbClr val="5E8A0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8" name="椭圆 7"/>
          <p:cNvSpPr/>
          <p:nvPr/>
        </p:nvSpPr>
        <p:spPr>
          <a:xfrm>
            <a:off x="3960689" y="2184401"/>
            <a:ext cx="647700" cy="647700"/>
          </a:xfrm>
          <a:prstGeom prst="ellipse">
            <a:avLst/>
          </a:prstGeom>
          <a:solidFill>
            <a:srgbClr val="87B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28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2</a:t>
            </a:r>
            <a:endParaRPr lang="zh-CN" altLang="en-US" sz="2800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9" name="圆角矩形 8"/>
          <p:cNvSpPr/>
          <p:nvPr/>
        </p:nvSpPr>
        <p:spPr>
          <a:xfrm>
            <a:off x="4355976" y="2965451"/>
            <a:ext cx="3182938" cy="647700"/>
          </a:xfrm>
          <a:prstGeom prst="roundRect">
            <a:avLst>
              <a:gd name="adj" fmla="val 50000"/>
            </a:avLst>
          </a:prstGeom>
          <a:noFill/>
          <a:ln>
            <a:solidFill>
              <a:srgbClr val="5E8A0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10" name="椭圆 9"/>
          <p:cNvSpPr/>
          <p:nvPr/>
        </p:nvSpPr>
        <p:spPr>
          <a:xfrm>
            <a:off x="3960689" y="2965451"/>
            <a:ext cx="647700" cy="647700"/>
          </a:xfrm>
          <a:prstGeom prst="ellipse">
            <a:avLst/>
          </a:prstGeom>
          <a:solidFill>
            <a:srgbClr val="87B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28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3</a:t>
            </a:r>
            <a:endParaRPr lang="zh-CN" altLang="en-US" sz="2800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11" name="圆角矩形 10"/>
          <p:cNvSpPr/>
          <p:nvPr/>
        </p:nvSpPr>
        <p:spPr>
          <a:xfrm>
            <a:off x="4355976" y="3751263"/>
            <a:ext cx="3182938" cy="647700"/>
          </a:xfrm>
          <a:prstGeom prst="roundRect">
            <a:avLst>
              <a:gd name="adj" fmla="val 50000"/>
            </a:avLst>
          </a:prstGeom>
          <a:noFill/>
          <a:ln>
            <a:solidFill>
              <a:srgbClr val="5E8A0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12" name="椭圆 11"/>
          <p:cNvSpPr/>
          <p:nvPr/>
        </p:nvSpPr>
        <p:spPr>
          <a:xfrm>
            <a:off x="3960689" y="3751263"/>
            <a:ext cx="647700" cy="647700"/>
          </a:xfrm>
          <a:prstGeom prst="ellipse">
            <a:avLst/>
          </a:prstGeom>
          <a:solidFill>
            <a:srgbClr val="87B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28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4</a:t>
            </a:r>
            <a:endParaRPr lang="zh-CN" altLang="en-US" sz="2800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30850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192.jpg"/>
          <p:cNvPicPr>
            <a:picLocks noChangeAspect="1"/>
          </p:cNvPicPr>
          <p:nvPr/>
        </p:nvPicPr>
        <p:blipFill rotWithShape="1">
          <a:blip r:embed="rId2"/>
          <a:srcRect r="10601"/>
          <a:stretch/>
        </p:blipFill>
        <p:spPr>
          <a:xfrm>
            <a:off x="3419872" y="1290805"/>
            <a:ext cx="5216128" cy="3281969"/>
          </a:xfrm>
          <a:prstGeom prst="rect">
            <a:avLst/>
          </a:prstGeom>
        </p:spPr>
      </p:pic>
      <p:sp>
        <p:nvSpPr>
          <p:cNvPr id="3" name="副标题 2">
            <a:extLst>
              <a:ext uri="{FF2B5EF4-FFF2-40B4-BE49-F238E27FC236}">
                <a16:creationId xmlns:a16="http://schemas.microsoft.com/office/drawing/2014/main" id="{5EF59200-DC46-495F-A51C-39901129A2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18373"/>
            <a:ext cx="2924944" cy="1241822"/>
          </a:xfrm>
        </p:spPr>
        <p:txBody>
          <a:bodyPr/>
          <a:lstStyle/>
          <a:p>
            <a:r>
              <a:rPr lang="en-US" altLang="zh-CN" dirty="0"/>
              <a:t>Strawberry</a:t>
            </a:r>
            <a:endParaRPr lang="zh-CN" altLang="en-US" dirty="0"/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0A4542C4-13E8-45AB-B299-CA7C145F7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58617"/>
            <a:ext cx="2924944" cy="1790700"/>
          </a:xfrm>
        </p:spPr>
        <p:txBody>
          <a:bodyPr/>
          <a:lstStyle/>
          <a:p>
            <a:r>
              <a:rPr lang="zh-CN" altLang="en-US" dirty="0"/>
              <a:t>草莓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 descr="香蕉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419872" y="1254351"/>
            <a:ext cx="5236166" cy="2945344"/>
          </a:xfrm>
          <a:prstGeom prst="rect">
            <a:avLst/>
          </a:prstGeom>
        </p:spPr>
      </p:pic>
      <p:sp>
        <p:nvSpPr>
          <p:cNvPr id="3" name="副标题 2">
            <a:extLst>
              <a:ext uri="{FF2B5EF4-FFF2-40B4-BE49-F238E27FC236}">
                <a16:creationId xmlns:a16="http://schemas.microsoft.com/office/drawing/2014/main" id="{011AAEE3-6C8B-41C0-9B39-D903B01AAB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2780928" cy="1241822"/>
          </a:xfrm>
        </p:spPr>
        <p:txBody>
          <a:bodyPr/>
          <a:lstStyle/>
          <a:p>
            <a:r>
              <a:rPr lang="en-US" altLang="zh-CN" dirty="0"/>
              <a:t>banana</a:t>
            </a:r>
            <a:endParaRPr lang="zh-CN" altLang="en-US" dirty="0"/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24D2FA8D-7CA4-4AEA-A61D-3C8BBF26E2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2780928" cy="1790700"/>
          </a:xfrm>
        </p:spPr>
        <p:txBody>
          <a:bodyPr/>
          <a:lstStyle/>
          <a:p>
            <a:r>
              <a:rPr lang="zh-CN" altLang="en-US" dirty="0"/>
              <a:t>香蕉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 descr="橙子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9394" y="1251671"/>
            <a:ext cx="4464496" cy="3014075"/>
          </a:xfrm>
          <a:prstGeom prst="rect">
            <a:avLst/>
          </a:prstGeom>
        </p:spPr>
      </p:pic>
      <p:sp>
        <p:nvSpPr>
          <p:cNvPr id="3" name="副标题 2">
            <a:extLst>
              <a:ext uri="{FF2B5EF4-FFF2-40B4-BE49-F238E27FC236}">
                <a16:creationId xmlns:a16="http://schemas.microsoft.com/office/drawing/2014/main" id="{CD6BFABA-B304-45D6-9FE3-B7AF25D2C0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2852936" cy="1241822"/>
          </a:xfrm>
        </p:spPr>
        <p:txBody>
          <a:bodyPr/>
          <a:lstStyle/>
          <a:p>
            <a:r>
              <a:rPr lang="en-US" altLang="zh-CN" dirty="0"/>
              <a:t>orange</a:t>
            </a:r>
            <a:endParaRPr lang="zh-CN" altLang="en-US" dirty="0"/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FFFA5F2F-49D2-471A-8023-BC910A9A2F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2852936" cy="1790700"/>
          </a:xfrm>
        </p:spPr>
        <p:txBody>
          <a:bodyPr/>
          <a:lstStyle/>
          <a:p>
            <a:r>
              <a:rPr lang="zh-CN" altLang="en-US" dirty="0"/>
              <a:t>橙子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 descr="苹果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3888" y="1360517"/>
            <a:ext cx="4319834" cy="2834911"/>
          </a:xfrm>
          <a:prstGeom prst="rect">
            <a:avLst/>
          </a:prstGeom>
        </p:spPr>
      </p:pic>
      <p:sp>
        <p:nvSpPr>
          <p:cNvPr id="3" name="副标题 2">
            <a:extLst>
              <a:ext uri="{FF2B5EF4-FFF2-40B4-BE49-F238E27FC236}">
                <a16:creationId xmlns:a16="http://schemas.microsoft.com/office/drawing/2014/main" id="{30AA3852-6015-4F59-B102-27C9F54CAA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2636912" cy="1241822"/>
          </a:xfrm>
        </p:spPr>
        <p:txBody>
          <a:bodyPr/>
          <a:lstStyle/>
          <a:p>
            <a:r>
              <a:rPr lang="en-US" altLang="zh-CN" dirty="0"/>
              <a:t>apple</a:t>
            </a:r>
            <a:endParaRPr lang="zh-CN" altLang="en-US" dirty="0"/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2E3A89C7-9E8C-437C-B9A1-4624C00353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2636912" cy="1790700"/>
          </a:xfrm>
        </p:spPr>
        <p:txBody>
          <a:bodyPr/>
          <a:lstStyle/>
          <a:p>
            <a:r>
              <a:rPr lang="zh-CN" altLang="en-US" dirty="0"/>
              <a:t>苹果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23</Words>
  <Application>Microsoft Office PowerPoint</Application>
  <PresentationFormat>全屏显示(16:9)</PresentationFormat>
  <Paragraphs>31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1" baseType="lpstr">
      <vt:lpstr>Arial Unicode MS</vt:lpstr>
      <vt:lpstr>方正少儿简体</vt:lpstr>
      <vt:lpstr>Arial</vt:lpstr>
      <vt:lpstr>Calibri</vt:lpstr>
      <vt:lpstr>Office 主题</vt:lpstr>
      <vt:lpstr>看图学英语</vt:lpstr>
      <vt:lpstr>PowerPoint 演示文稿</vt:lpstr>
      <vt:lpstr>草莓</vt:lpstr>
      <vt:lpstr>香蕉</vt:lpstr>
      <vt:lpstr>橙子</vt:lpstr>
      <vt:lpstr>苹果</vt:lpstr>
    </vt:vector>
  </TitlesOfParts>
  <Company>番茄花园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看图学英语</dc:title>
  <dc:creator>番茄</dc:creator>
  <cp:lastModifiedBy>lifeng20140302@outlook.com</cp:lastModifiedBy>
  <cp:revision>28</cp:revision>
  <dcterms:created xsi:type="dcterms:W3CDTF">2007-09-08T03:13:42Z</dcterms:created>
  <dcterms:modified xsi:type="dcterms:W3CDTF">2019-02-28T09:31:23Z</dcterms:modified>
</cp:coreProperties>
</file>